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CAC8F-F2AF-411A-8EEB-340BA0AB5187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AB0-C2AE-49B5-B295-18DAF025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710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CAC8F-F2AF-411A-8EEB-340BA0AB5187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AB0-C2AE-49B5-B295-18DAF025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7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CAC8F-F2AF-411A-8EEB-340BA0AB5187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AB0-C2AE-49B5-B295-18DAF025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6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CAC8F-F2AF-411A-8EEB-340BA0AB5187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AB0-C2AE-49B5-B295-18DAF025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CAC8F-F2AF-411A-8EEB-340BA0AB5187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AB0-C2AE-49B5-B295-18DAF025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63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CAC8F-F2AF-411A-8EEB-340BA0AB5187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AB0-C2AE-49B5-B295-18DAF025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1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CAC8F-F2AF-411A-8EEB-340BA0AB5187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AB0-C2AE-49B5-B295-18DAF025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413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CAC8F-F2AF-411A-8EEB-340BA0AB5187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AB0-C2AE-49B5-B295-18DAF025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705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CAC8F-F2AF-411A-8EEB-340BA0AB5187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AB0-C2AE-49B5-B295-18DAF025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48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CAC8F-F2AF-411A-8EEB-340BA0AB5187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AB0-C2AE-49B5-B295-18DAF025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2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CAC8F-F2AF-411A-8EEB-340BA0AB5187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CCAB0-C2AE-49B5-B295-18DAF025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047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CAC8F-F2AF-411A-8EEB-340BA0AB5187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CCAB0-C2AE-49B5-B295-18DAF025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42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Protokol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HTTP/HTTPS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Sujono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139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Pengertian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Protokol</a:t>
            </a:r>
            <a:r>
              <a:rPr lang="en-US" sz="3600" dirty="0"/>
              <a:t> </a:t>
            </a:r>
            <a:r>
              <a:rPr lang="en-US" sz="3600" dirty="0" err="1"/>
              <a:t>komunikasi</a:t>
            </a:r>
            <a:r>
              <a:rPr lang="en-US" sz="3600" dirty="0"/>
              <a:t> </a:t>
            </a:r>
            <a:r>
              <a:rPr lang="en-US" sz="3600" b="1" dirty="0"/>
              <a:t>HTTP</a:t>
            </a:r>
            <a:r>
              <a:rPr lang="en-US" sz="3600" dirty="0"/>
              <a:t> (Hypertext Transfer Protocol) </a:t>
            </a:r>
            <a:r>
              <a:rPr lang="en-US" sz="3600" dirty="0" err="1"/>
              <a:t>dan</a:t>
            </a:r>
            <a:r>
              <a:rPr lang="en-US" sz="3600" dirty="0"/>
              <a:t> </a:t>
            </a:r>
            <a:r>
              <a:rPr lang="en-US" sz="3600" b="1" dirty="0"/>
              <a:t>HTTPS</a:t>
            </a:r>
            <a:r>
              <a:rPr lang="en-US" sz="3600" dirty="0"/>
              <a:t> (HTTP Secure)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smtClean="0"/>
              <a:t>protocol (</a:t>
            </a:r>
            <a:r>
              <a:rPr lang="en-US" sz="3600" dirty="0" err="1" smtClean="0"/>
              <a:t>aturan</a:t>
            </a:r>
            <a:r>
              <a:rPr lang="en-US" sz="3600" dirty="0" smtClean="0"/>
              <a:t>) </a:t>
            </a:r>
            <a:r>
              <a:rPr lang="en-US" sz="3600" dirty="0"/>
              <a:t>yang </a:t>
            </a:r>
            <a:r>
              <a:rPr lang="en-US" sz="3600" dirty="0" err="1"/>
              <a:t>digunakan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mengirim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menerima</a:t>
            </a:r>
            <a:r>
              <a:rPr lang="en-US" sz="3600" dirty="0"/>
              <a:t> data </a:t>
            </a:r>
            <a:r>
              <a:rPr lang="en-US" sz="3600" dirty="0" err="1"/>
              <a:t>antara</a:t>
            </a:r>
            <a:r>
              <a:rPr lang="en-US" sz="3600" dirty="0"/>
              <a:t> </a:t>
            </a:r>
            <a:r>
              <a:rPr lang="en-US" sz="3600" dirty="0" err="1"/>
              <a:t>klien</a:t>
            </a:r>
            <a:r>
              <a:rPr lang="en-US" sz="3600" dirty="0"/>
              <a:t> (</a:t>
            </a:r>
            <a:r>
              <a:rPr lang="en-US" sz="3600" dirty="0" err="1"/>
              <a:t>seperti</a:t>
            </a:r>
            <a:r>
              <a:rPr lang="en-US" sz="3600" dirty="0"/>
              <a:t> browser web) </a:t>
            </a:r>
            <a:r>
              <a:rPr lang="en-US" sz="3600" dirty="0" err="1"/>
              <a:t>dan</a:t>
            </a:r>
            <a:r>
              <a:rPr lang="en-US" sz="3600" dirty="0"/>
              <a:t> server. </a:t>
            </a:r>
            <a:r>
              <a:rPr lang="en-US" sz="3600" dirty="0" err="1"/>
              <a:t>Protokol</a:t>
            </a:r>
            <a:r>
              <a:rPr lang="en-US" sz="3600" dirty="0"/>
              <a:t> </a:t>
            </a:r>
            <a:r>
              <a:rPr lang="en-US" sz="3600" dirty="0" err="1"/>
              <a:t>ini</a:t>
            </a:r>
            <a:r>
              <a:rPr lang="en-US" sz="3600" dirty="0"/>
              <a:t> </a:t>
            </a:r>
            <a:r>
              <a:rPr lang="en-US" sz="3600" dirty="0" err="1"/>
              <a:t>menjadi</a:t>
            </a:r>
            <a:r>
              <a:rPr lang="en-US" sz="3600" dirty="0"/>
              <a:t> </a:t>
            </a:r>
            <a:r>
              <a:rPr lang="en-US" sz="3600" dirty="0" err="1"/>
              <a:t>dasar</a:t>
            </a:r>
            <a:r>
              <a:rPr lang="en-US" sz="3600" dirty="0"/>
              <a:t> </a:t>
            </a:r>
            <a:r>
              <a:rPr lang="en-US" sz="3600" dirty="0" err="1"/>
              <a:t>komunikasi</a:t>
            </a:r>
            <a:r>
              <a:rPr lang="en-US" sz="3600" dirty="0"/>
              <a:t> di World Wide Web (WWW). </a:t>
            </a:r>
          </a:p>
        </p:txBody>
      </p:sp>
    </p:spTree>
    <p:extLst>
      <p:ext uri="{BB962C8B-B14F-4D97-AF65-F5344CB8AC3E}">
        <p14:creationId xmlns:p14="http://schemas.microsoft.com/office/powerpoint/2010/main" val="3160119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Perbedaan</a:t>
            </a:r>
            <a:r>
              <a:rPr lang="en-US" b="1" dirty="0" smtClean="0"/>
              <a:t> HTTP </a:t>
            </a:r>
            <a:r>
              <a:rPr lang="en-US" b="1" dirty="0" err="1" smtClean="0"/>
              <a:t>dan</a:t>
            </a:r>
            <a:r>
              <a:rPr lang="en-US" b="1" dirty="0" smtClean="0"/>
              <a:t> HTTPS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0511"/>
          <a:stretch/>
        </p:blipFill>
        <p:spPr>
          <a:xfrm>
            <a:off x="838200" y="1865789"/>
            <a:ext cx="9330369" cy="4271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123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Implementasi</a:t>
            </a:r>
            <a:r>
              <a:rPr lang="en-US" b="1" dirty="0"/>
              <a:t> HTTP/HTTPS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smtClean="0"/>
              <a:t>ESP8266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Metode</a:t>
            </a:r>
            <a:r>
              <a:rPr lang="en-US" b="1" dirty="0" smtClean="0"/>
              <a:t> GET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smtClean="0"/>
              <a:t>POST</a:t>
            </a:r>
          </a:p>
          <a:p>
            <a:r>
              <a:rPr lang="en-US" dirty="0" err="1" smtClean="0"/>
              <a:t>Metode</a:t>
            </a:r>
            <a:r>
              <a:rPr lang="en-US" dirty="0" smtClean="0"/>
              <a:t> GET :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pengiriman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request data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URL</a:t>
            </a:r>
          </a:p>
          <a:p>
            <a:pPr marL="265113" indent="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: sujono.ftiunwaha.my.id/</a:t>
            </a:r>
            <a:r>
              <a:rPr lang="en-US" dirty="0" err="1" smtClean="0"/>
              <a:t>simpan.php?tinggi_air</a:t>
            </a:r>
            <a:r>
              <a:rPr lang="en-US" dirty="0" smtClean="0"/>
              <a:t>=2</a:t>
            </a:r>
          </a:p>
          <a:p>
            <a:r>
              <a:rPr lang="en-US" dirty="0" err="1"/>
              <a:t>Metode</a:t>
            </a:r>
            <a:r>
              <a:rPr lang="en-US" dirty="0" smtClean="0"/>
              <a:t> POST :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pengiriman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request data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URL, </a:t>
            </a:r>
            <a:r>
              <a:rPr lang="en-US" dirty="0" err="1"/>
              <a:t>karena</a:t>
            </a:r>
            <a:r>
              <a:rPr lang="en-US" dirty="0"/>
              <a:t> data </a:t>
            </a:r>
            <a:r>
              <a:rPr lang="en-US" dirty="0" err="1"/>
              <a:t>dikirimkan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body </a:t>
            </a:r>
            <a:r>
              <a:rPr lang="en-US" dirty="0" smtClean="0"/>
              <a:t>html</a:t>
            </a:r>
          </a:p>
        </p:txBody>
      </p:sp>
    </p:spTree>
    <p:extLst>
      <p:ext uri="{BB962C8B-B14F-4D97-AF65-F5344CB8AC3E}">
        <p14:creationId xmlns:p14="http://schemas.microsoft.com/office/powerpoint/2010/main" val="224947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Diagram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147814" y="1690688"/>
            <a:ext cx="10303823" cy="4346555"/>
            <a:chOff x="1147814" y="1690688"/>
            <a:chExt cx="10303823" cy="434655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47814" y="1690688"/>
              <a:ext cx="10303823" cy="434655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7061812" y="2115239"/>
              <a:ext cx="815248" cy="48474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1706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56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Protokol Komunikasi HTTP/HTTPS</vt:lpstr>
      <vt:lpstr>Pengertian umum</vt:lpstr>
      <vt:lpstr>Perbedaan HTTP dan HTTPS</vt:lpstr>
      <vt:lpstr>Implementasi HTTP/HTTPS pada ESP8266</vt:lpstr>
      <vt:lpstr>Diagram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Protokol Komunikasi HTTP/HTTPS</dc:title>
  <dc:creator>Jonosambeng</dc:creator>
  <cp:lastModifiedBy>Jonosambeng</cp:lastModifiedBy>
  <cp:revision>7</cp:revision>
  <dcterms:created xsi:type="dcterms:W3CDTF">2025-02-27T11:30:58Z</dcterms:created>
  <dcterms:modified xsi:type="dcterms:W3CDTF">2025-02-28T01:48:42Z</dcterms:modified>
</cp:coreProperties>
</file>